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-10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Placeholder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44E73884-52C5-4AE0-AB33-8FCB2A47D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128D2-AE3D-4C23-B319-34B8F8DFDD93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5362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BA607-7A4D-4C4E-9C23-C3591A98D29B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2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7410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C1BDB-D2BB-440A-80CD-97861FD87D7A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3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9458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4CB21-1DCC-4AA7-B746-7782AA2D19C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4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1506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EA1DE-F823-4975-AE2D-AB1273BF43CC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5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3554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0" y="1066800"/>
            <a:ext cx="4648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3886200"/>
            <a:ext cx="4267200" cy="16764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1916C-0BD0-4018-A8E1-83F5224A3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C38E3-7E73-4F7F-83A7-1F2A6CC3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1FDCF-1283-459F-926F-39163D14E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667B-DD22-430F-9BE5-F692E6B8E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7AA11-BC5B-4BBC-A321-8547B075F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187E1-D449-4AC6-AA3A-3F84B7BF2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D8A52-94C4-4742-A8FA-AFD3F90ED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53533-5B87-48F2-AD97-A606D5763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6CA9A-F75A-498F-9BE0-DF0BF2DF4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C4284-B72E-432F-9976-B60636ABE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6C72-13BA-4A1E-B085-246556276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9600158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9600158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9600158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9600158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9600158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BD254FCE-FD34-46BD-A916-F9A1BA177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hf sldNum="0"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533400"/>
            <a:ext cx="5486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Felix Falls 24 Miles down to Earth!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867400"/>
            <a:ext cx="3810000" cy="5826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/>
              <a:t>By: Melanie Pieper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590800"/>
            <a:ext cx="34925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Felix Baumgartner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Austrian skydiver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Born the 20th of April 1969.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343400"/>
            <a:ext cx="3810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Attempted the highest sky-dive on record.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819400"/>
            <a:ext cx="3873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He Did It!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4724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Felix Baumgartner broke speed of sound!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429000"/>
            <a:ext cx="38100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He jumped from an altitude of 128,097 feet and landed safely on the surface 9 minutes later!</a:t>
            </a:r>
            <a:r>
              <a:rPr lang="en-US">
                <a:latin typeface="Times New Roman" charset="0"/>
              </a:rPr>
              <a:t>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438400"/>
            <a:ext cx="24003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  <p:bldP spid="10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Broke Multiple Records!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981200"/>
            <a:ext cx="37973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267200"/>
            <a:ext cx="34925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895600"/>
            <a:ext cx="3810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He reached a high speed of 834 mph as he fell 119,846 feet during a free fall of 4 minutes and 20 seconds!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609600"/>
            <a:ext cx="312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END!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45720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Those thrilling 4 min. and 20 sec. of complete free fall made history for Felix Baumgartner!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8" grpId="0" build="p"/>
    </p:bldLst>
  </p:timing>
</p:sld>
</file>

<file path=ppt/theme/theme1.xml><?xml version="1.0" encoding="utf-8"?>
<a:theme xmlns:a="http://schemas.openxmlformats.org/drawingml/2006/main" name="Globe">
  <a:themeElements>
    <a:clrScheme name="Globe 2">
      <a:dk1>
        <a:srgbClr val="808080"/>
      </a:dk1>
      <a:lt1>
        <a:srgbClr val="FFFFFF"/>
      </a:lt1>
      <a:dk2>
        <a:srgbClr val="4A76BF"/>
      </a:dk2>
      <a:lt2>
        <a:srgbClr val="FFFFFF"/>
      </a:lt2>
      <a:accent1>
        <a:srgbClr val="99CCFF"/>
      </a:accent1>
      <a:accent2>
        <a:srgbClr val="CCCCFF"/>
      </a:accent2>
      <a:accent3>
        <a:srgbClr val="B1BDDC"/>
      </a:accent3>
      <a:accent4>
        <a:srgbClr val="DADADA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Glob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Globe 1">
        <a:dk1>
          <a:srgbClr val="808080"/>
        </a:dk1>
        <a:lt1>
          <a:srgbClr val="FFFFFF"/>
        </a:lt1>
        <a:dk2>
          <a:srgbClr val="4A76BF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B1BDDC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808080"/>
        </a:dk1>
        <a:lt1>
          <a:srgbClr val="FFFFFF"/>
        </a:lt1>
        <a:dk2>
          <a:srgbClr val="4A76BF"/>
        </a:dk2>
        <a:lt2>
          <a:srgbClr val="FFFFFF"/>
        </a:lt2>
        <a:accent1>
          <a:srgbClr val="99CCFF"/>
        </a:accent1>
        <a:accent2>
          <a:srgbClr val="CCCCFF"/>
        </a:accent2>
        <a:accent3>
          <a:srgbClr val="B1BDDC"/>
        </a:accent3>
        <a:accent4>
          <a:srgbClr val="DADADA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2004:Templates:Presentations:Designs:Globe</Template>
  <TotalTime>142</TotalTime>
  <Words>98</Words>
  <Application>Microsoft PowerPoint</Application>
  <PresentationFormat>On-screen Show (4:3)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Verdana</vt:lpstr>
      <vt:lpstr>Times New Roman</vt:lpstr>
      <vt:lpstr>Globe</vt:lpstr>
      <vt:lpstr>Felix Falls 24 Miles down to Earth!</vt:lpstr>
      <vt:lpstr>Felix Baumgartner</vt:lpstr>
      <vt:lpstr>He Did It!</vt:lpstr>
      <vt:lpstr>Broke Multiple Records!</vt:lpstr>
      <vt:lpstr>THE END!</vt:lpstr>
    </vt:vector>
  </TitlesOfParts>
  <Company>Pieper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Felix Falls 24 Miles down to Earth!</dc:title>
  <dc:creator>Pieper family</dc:creator>
  <cp:lastModifiedBy>Pieper family</cp:lastModifiedBy>
  <cp:revision>13</cp:revision>
  <dcterms:created xsi:type="dcterms:W3CDTF">2012-10-15T20:14:16Z</dcterms:created>
  <dcterms:modified xsi:type="dcterms:W3CDTF">2012-10-30T05:43:47Z</dcterms:modified>
</cp:coreProperties>
</file>